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Roboto"/>
      <p:regular r:id="rId16"/>
      <p:bold r:id="rId17"/>
      <p:italic r:id="rId18"/>
      <p:boldItalic r:id="rId19"/>
    </p:embeddedFont>
    <p:embeddedFont>
      <p:font typeface="Saira Medium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RXt+VA1z9gtQT8tRpViHRUEV1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airaMedium-regular.fntdata"/><Relationship Id="rId11" Type="http://schemas.openxmlformats.org/officeDocument/2006/relationships/slide" Target="slides/slide7.xml"/><Relationship Id="rId22" Type="http://schemas.openxmlformats.org/officeDocument/2006/relationships/font" Target="fonts/SairaMedium-italic.fntdata"/><Relationship Id="rId10" Type="http://schemas.openxmlformats.org/officeDocument/2006/relationships/slide" Target="slides/slide6.xml"/><Relationship Id="rId21" Type="http://schemas.openxmlformats.org/officeDocument/2006/relationships/font" Target="fonts/SairaMedium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Saira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4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610" y="1680210"/>
            <a:ext cx="4869180" cy="48691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/>
          <p:nvPr/>
        </p:nvSpPr>
        <p:spPr>
          <a:xfrm>
            <a:off x="864037" y="1075134"/>
            <a:ext cx="7415927" cy="2129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Saira Medium"/>
              <a:buNone/>
            </a:pPr>
            <a:r>
              <a:rPr b="0" i="0" lang="en-US" sz="6700" u="none" cap="none" strike="noStrik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Community Mapping.</a:t>
            </a:r>
            <a:endParaRPr b="0" i="0" sz="6700" u="none" cap="none" strike="noStrike"/>
          </a:p>
        </p:txBody>
      </p:sp>
      <p:sp>
        <p:nvSpPr>
          <p:cNvPr id="63" name="Google Shape;63;p1"/>
          <p:cNvSpPr/>
          <p:nvPr/>
        </p:nvSpPr>
        <p:spPr>
          <a:xfrm>
            <a:off x="864037" y="3574733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AstroGIS TRIO (</a:t>
            </a:r>
            <a:r>
              <a:rPr b="1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Technology-driven Remote sensing Innovators in Orthomapping)</a:t>
            </a:r>
            <a:endParaRPr b="0" i="0" sz="1900" u="none" cap="none" strike="noStrike"/>
          </a:p>
        </p:txBody>
      </p:sp>
      <p:sp>
        <p:nvSpPr>
          <p:cNvPr id="64" name="Google Shape;64;p1"/>
          <p:cNvSpPr/>
          <p:nvPr/>
        </p:nvSpPr>
        <p:spPr>
          <a:xfrm>
            <a:off x="864037" y="4642485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Introducing our members:</a:t>
            </a:r>
            <a:endParaRPr b="0" i="0" sz="1900" u="none" cap="none" strike="noStrike"/>
          </a:p>
        </p:txBody>
      </p:sp>
      <p:sp>
        <p:nvSpPr>
          <p:cNvPr id="65" name="Google Shape;65;p1"/>
          <p:cNvSpPr/>
          <p:nvPr/>
        </p:nvSpPr>
        <p:spPr>
          <a:xfrm>
            <a:off x="1258967" y="5315188"/>
            <a:ext cx="702099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Siddhant Srivastava</a:t>
            </a:r>
            <a:endParaRPr b="0" i="0" sz="1900" u="none" cap="none" strike="noStrike"/>
          </a:p>
        </p:txBody>
      </p:sp>
      <p:sp>
        <p:nvSpPr>
          <p:cNvPr id="66" name="Google Shape;66;p1"/>
          <p:cNvSpPr/>
          <p:nvPr/>
        </p:nvSpPr>
        <p:spPr>
          <a:xfrm>
            <a:off x="1258967" y="5796558"/>
            <a:ext cx="702099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Shreya Mishra</a:t>
            </a:r>
            <a:endParaRPr b="0" i="0" sz="1900" u="none" cap="none" strike="noStrike"/>
          </a:p>
        </p:txBody>
      </p:sp>
      <p:sp>
        <p:nvSpPr>
          <p:cNvPr id="67" name="Google Shape;67;p1"/>
          <p:cNvSpPr/>
          <p:nvPr/>
        </p:nvSpPr>
        <p:spPr>
          <a:xfrm>
            <a:off x="1258967" y="6277928"/>
            <a:ext cx="702099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Shrutika Santosh Mahandule</a:t>
            </a:r>
            <a:endParaRPr b="0" i="0" sz="1900" u="none" cap="none" strike="noStrike"/>
          </a:p>
        </p:txBody>
      </p:sp>
      <p:sp>
        <p:nvSpPr>
          <p:cNvPr id="68" name="Google Shape;68;p1"/>
          <p:cNvSpPr/>
          <p:nvPr/>
        </p:nvSpPr>
        <p:spPr>
          <a:xfrm>
            <a:off x="1258967" y="6759297"/>
            <a:ext cx="702099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Arun Satish Kumar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>
            <a:off x="864037" y="2209205"/>
            <a:ext cx="11541443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Saira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Conclusion &amp; Next Steps Urban Planning</a:t>
            </a:r>
            <a:endParaRPr b="0" i="0" sz="4850" u="none" cap="none" strike="noStrike"/>
          </a:p>
        </p:txBody>
      </p:sp>
      <p:pic>
        <p:nvPicPr>
          <p:cNvPr descr="preencoded.png"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7" y="3351014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/>
          <p:nvPr/>
        </p:nvSpPr>
        <p:spPr>
          <a:xfrm>
            <a:off x="864037" y="4215051"/>
            <a:ext cx="6266021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GeoTraffic Insights offers a holistic view of Bengaluru's traffic challenges, merging data and geography to uncover critical patterns and provide solutions.</a:t>
            </a:r>
            <a:endParaRPr b="0" i="0" sz="1900" u="none" cap="none" strike="noStrike"/>
          </a:p>
        </p:txBody>
      </p:sp>
      <p:pic>
        <p:nvPicPr>
          <p:cNvPr descr="preencoded.png" id="172" name="Google Shape;17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0342" y="3351014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/>
          <p:nvPr/>
        </p:nvSpPr>
        <p:spPr>
          <a:xfrm>
            <a:off x="7500342" y="4215051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Saira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Next Steps</a:t>
            </a:r>
            <a:r>
              <a:rPr b="0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:</a:t>
            </a:r>
            <a:endParaRPr b="0" i="0" sz="2400" u="none" cap="none" strike="noStrike"/>
          </a:p>
        </p:txBody>
      </p:sp>
      <p:sp>
        <p:nvSpPr>
          <p:cNvPr id="174" name="Google Shape;174;p10"/>
          <p:cNvSpPr/>
          <p:nvPr/>
        </p:nvSpPr>
        <p:spPr>
          <a:xfrm>
            <a:off x="7895273" y="4748927"/>
            <a:ext cx="5871091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Expand the model to include real-time traffic data.</a:t>
            </a:r>
            <a:endParaRPr b="0" i="0" sz="1900" u="none" cap="none" strike="noStrike"/>
          </a:p>
        </p:txBody>
      </p:sp>
      <p:sp>
        <p:nvSpPr>
          <p:cNvPr id="175" name="Google Shape;175;p10"/>
          <p:cNvSpPr/>
          <p:nvPr/>
        </p:nvSpPr>
        <p:spPr>
          <a:xfrm>
            <a:off x="7895273" y="5230297"/>
            <a:ext cx="5871091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Collaborate with city planners to implement data-driven improvements.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1"/>
          <p:cNvSpPr/>
          <p:nvPr/>
        </p:nvSpPr>
        <p:spPr>
          <a:xfrm>
            <a:off x="864037" y="3346371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Saira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Thank You</a:t>
            </a:r>
            <a:endParaRPr b="0" i="0" sz="4850" u="none" cap="none" strike="noStrike"/>
          </a:p>
        </p:txBody>
      </p:sp>
      <p:sp>
        <p:nvSpPr>
          <p:cNvPr id="183" name="Google Shape;183;p11"/>
          <p:cNvSpPr/>
          <p:nvPr/>
        </p:nvSpPr>
        <p:spPr>
          <a:xfrm>
            <a:off x="864037" y="4488180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/>
          <p:nvPr/>
        </p:nvSpPr>
        <p:spPr>
          <a:xfrm>
            <a:off x="864037" y="2035254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Saira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Project Overview</a:t>
            </a:r>
            <a:endParaRPr b="0" i="0" sz="485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864037" y="3177064"/>
            <a:ext cx="6327815" cy="3017282"/>
          </a:xfrm>
          <a:prstGeom prst="roundRect">
            <a:avLst>
              <a:gd fmla="val 7364" name="adj"/>
            </a:avLst>
          </a:prstGeom>
          <a:solidFill>
            <a:srgbClr val="030303"/>
          </a:solidFill>
          <a:ln cap="flat" cmpd="sng" w="30475">
            <a:solidFill>
              <a:srgbClr val="FC8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1141333" y="3454360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Saira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What we developed</a:t>
            </a:r>
            <a:r>
              <a:rPr b="0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:</a:t>
            </a:r>
            <a:endParaRPr b="0" i="0" sz="240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1141333" y="3988237"/>
            <a:ext cx="5773222" cy="1928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Saira Medium"/>
              <a:buNone/>
            </a:pPr>
            <a:br>
              <a:rPr b="0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</a:br>
            <a:r>
              <a:rPr b="0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A data-driven tool that analyzes and visualizes traffic congestion patterns in Bengaluru, combining open-source traffic data.</a:t>
            </a:r>
            <a:endParaRPr b="0" i="0" sz="240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7438668" y="3177064"/>
            <a:ext cx="6327815" cy="3017282"/>
          </a:xfrm>
          <a:prstGeom prst="roundRect">
            <a:avLst>
              <a:gd fmla="val 7364" name="adj"/>
            </a:avLst>
          </a:prstGeom>
          <a:solidFill>
            <a:srgbClr val="030303"/>
          </a:solidFill>
          <a:ln cap="flat" cmpd="sng" w="30475">
            <a:solidFill>
              <a:srgbClr val="FC8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7715964" y="3454360"/>
            <a:ext cx="577322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Main Components</a:t>
            </a: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90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8110895" y="3997523"/>
            <a:ext cx="5378291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Traffic data analysis</a:t>
            </a:r>
            <a:endParaRPr b="0" i="0" sz="1900" u="none" cap="none" strike="noStrike"/>
          </a:p>
        </p:txBody>
      </p:sp>
      <p:sp>
        <p:nvSpPr>
          <p:cNvPr id="81" name="Google Shape;81;p2"/>
          <p:cNvSpPr/>
          <p:nvPr/>
        </p:nvSpPr>
        <p:spPr>
          <a:xfrm>
            <a:off x="8110895" y="4478893"/>
            <a:ext cx="5378291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Visualization of congestion, road utilization, and environmental impact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6350437" y="1423749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Saira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The Problem</a:t>
            </a:r>
            <a:endParaRPr b="0" i="0" sz="48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6350437" y="2843213"/>
            <a:ext cx="555427" cy="555427"/>
          </a:xfrm>
          <a:prstGeom prst="roundRect">
            <a:avLst>
              <a:gd fmla="val 40005" name="adj"/>
            </a:avLst>
          </a:prstGeom>
          <a:solidFill>
            <a:srgbClr val="030303"/>
          </a:solidFill>
          <a:ln cap="flat" cmpd="sng" w="30475">
            <a:solidFill>
              <a:srgbClr val="FC8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6557129" y="2935724"/>
            <a:ext cx="141923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00"/>
              <a:buFont typeface="Saira Medium"/>
              <a:buNone/>
            </a:pPr>
            <a:r>
              <a:rPr b="0" i="0" lang="en-US" sz="29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1</a:t>
            </a:r>
            <a:endParaRPr b="0" i="0" sz="290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7152680" y="2843213"/>
            <a:ext cx="4661654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Saira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Traffic Congestion in Bengaluru</a:t>
            </a:r>
            <a:r>
              <a:rPr b="0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:</a:t>
            </a:r>
            <a:endParaRPr b="0" i="0" sz="240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7547610" y="3377089"/>
            <a:ext cx="6218753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Rapid urbanization has led to high congestion levels, impacting daily commutes, air quality, and overall quality of life.</a:t>
            </a:r>
            <a:endParaRPr b="0" i="0" sz="1900" u="none" cap="none" strike="noStrike"/>
          </a:p>
        </p:txBody>
      </p:sp>
      <p:sp>
        <p:nvSpPr>
          <p:cNvPr id="93" name="Google Shape;93;p3"/>
          <p:cNvSpPr/>
          <p:nvPr/>
        </p:nvSpPr>
        <p:spPr>
          <a:xfrm>
            <a:off x="6350437" y="5086707"/>
            <a:ext cx="555427" cy="555427"/>
          </a:xfrm>
          <a:prstGeom prst="roundRect">
            <a:avLst>
              <a:gd fmla="val 40005" name="adj"/>
            </a:avLst>
          </a:prstGeom>
          <a:solidFill>
            <a:srgbClr val="030303"/>
          </a:solidFill>
          <a:ln cap="flat" cmpd="sng" w="30475">
            <a:solidFill>
              <a:srgbClr val="FC8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6514981" y="5179219"/>
            <a:ext cx="226338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00"/>
              <a:buFont typeface="Saira Medium"/>
              <a:buNone/>
            </a:pPr>
            <a:r>
              <a:rPr b="0" i="0" lang="en-US" sz="29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2</a:t>
            </a:r>
            <a:endParaRPr b="0" i="0" sz="290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7152680" y="5086707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Saira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Challenge Goals</a:t>
            </a:r>
            <a:r>
              <a:rPr b="0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:</a:t>
            </a:r>
            <a:endParaRPr b="0" i="0" sz="240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7547610" y="5620583"/>
            <a:ext cx="6218753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Use open-source data to explore how traffic issues are shaped by Bengaluru’s physical geography and urban layout.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610" y="1680210"/>
            <a:ext cx="4869180" cy="48691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864037" y="1016556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Saira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Solution Approach</a:t>
            </a:r>
            <a:endParaRPr b="0" i="0" sz="485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1219081" y="2158365"/>
            <a:ext cx="30480" cy="5054560"/>
          </a:xfrm>
          <a:prstGeom prst="roundRect">
            <a:avLst>
              <a:gd fmla="val 729000" name="adj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1481554" y="2698433"/>
            <a:ext cx="864037" cy="30480"/>
          </a:xfrm>
          <a:prstGeom prst="roundRect">
            <a:avLst>
              <a:gd fmla="val 729000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956608" y="2436019"/>
            <a:ext cx="555427" cy="555427"/>
          </a:xfrm>
          <a:prstGeom prst="roundRect">
            <a:avLst>
              <a:gd fmla="val 40005" name="adj"/>
            </a:avLst>
          </a:prstGeom>
          <a:solidFill>
            <a:srgbClr val="030303"/>
          </a:solidFill>
          <a:ln cap="flat" cmpd="sng" w="30475">
            <a:solidFill>
              <a:srgbClr val="FC8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1163300" y="2528530"/>
            <a:ext cx="141923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00"/>
              <a:buFont typeface="Saira Medium"/>
              <a:buNone/>
            </a:pPr>
            <a:r>
              <a:rPr b="0" i="0" lang="en-US" sz="29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1</a:t>
            </a:r>
            <a:endParaRPr b="0" i="0" sz="290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2592110" y="2405182"/>
            <a:ext cx="5687854" cy="1928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Saira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Data Analysis</a:t>
            </a:r>
            <a:r>
              <a:rPr b="0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:</a:t>
            </a:r>
            <a:br>
              <a:rPr b="0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</a:br>
            <a:r>
              <a:rPr b="0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We analyzed traffic volume, congestion levels, average speed, and pedestrian/cyclist counts using Python tools (Pandas, Matplotlib, Seaborn).</a:t>
            </a:r>
            <a:endParaRPr b="0" i="0" sz="240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1481554" y="5367695"/>
            <a:ext cx="864037" cy="30480"/>
          </a:xfrm>
          <a:prstGeom prst="roundRect">
            <a:avLst>
              <a:gd fmla="val 729000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956608" y="5105281"/>
            <a:ext cx="555427" cy="555427"/>
          </a:xfrm>
          <a:prstGeom prst="roundRect">
            <a:avLst>
              <a:gd fmla="val 40005" name="adj"/>
            </a:avLst>
          </a:prstGeom>
          <a:solidFill>
            <a:srgbClr val="030303"/>
          </a:solidFill>
          <a:ln cap="flat" cmpd="sng" w="30475">
            <a:solidFill>
              <a:srgbClr val="FC8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1121152" y="5197793"/>
            <a:ext cx="226338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00"/>
              <a:buFont typeface="Saira Medium"/>
              <a:buNone/>
            </a:pPr>
            <a:r>
              <a:rPr b="0" i="0" lang="en-US" sz="29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2</a:t>
            </a:r>
            <a:endParaRPr b="0" i="0" sz="2900" u="none" cap="none" strike="noStrike"/>
          </a:p>
        </p:txBody>
      </p:sp>
      <p:sp>
        <p:nvSpPr>
          <p:cNvPr id="113" name="Google Shape;113;p4"/>
          <p:cNvSpPr/>
          <p:nvPr/>
        </p:nvSpPr>
        <p:spPr>
          <a:xfrm>
            <a:off x="2592110" y="5074444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Saira Medium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Tools &amp; Technologies</a:t>
            </a:r>
            <a:r>
              <a:rPr b="0" i="0" lang="en-US" sz="240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:</a:t>
            </a:r>
            <a:endParaRPr b="0" i="0" sz="24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2987040" y="5608320"/>
            <a:ext cx="529292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Python and R Studios (data analysis)</a:t>
            </a:r>
            <a:endParaRPr b="0" i="0" sz="1900" u="none" cap="none" strike="noStrike"/>
          </a:p>
        </p:txBody>
      </p:sp>
      <p:sp>
        <p:nvSpPr>
          <p:cNvPr id="115" name="Google Shape;115;p4"/>
          <p:cNvSpPr/>
          <p:nvPr/>
        </p:nvSpPr>
        <p:spPr>
          <a:xfrm>
            <a:off x="2987040" y="6089690"/>
            <a:ext cx="529292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Tableau (Dashboard and Data Visualization)</a:t>
            </a:r>
            <a:endParaRPr b="0" i="0" sz="190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2987040" y="6571059"/>
            <a:ext cx="529292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Char char="•"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SQL (Database)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/>
          <p:nvPr/>
        </p:nvSpPr>
        <p:spPr>
          <a:xfrm>
            <a:off x="864037" y="1892856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Saira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Key Insights &amp; Visualizations</a:t>
            </a:r>
            <a:endParaRPr b="0" i="0" sz="48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1258967" y="3806190"/>
            <a:ext cx="702099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Traffic Volume Trends</a:t>
            </a: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Time-series plots revealed peak congestion periods across different areas.</a:t>
            </a:r>
            <a:endParaRPr b="0" i="0" sz="190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864037" y="5268992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864037" y="5941695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864037" y="3374112"/>
            <a:ext cx="7415927" cy="1481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2. Congestion Levels by Area</a:t>
            </a:r>
            <a:r>
              <a:rPr b="0" i="0" lang="en-US" sz="24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b="0" i="0" lang="en-US" sz="24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24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Identified the top areas with the highest congestion levels using bar plots and GIS maps.</a:t>
            </a:r>
            <a:endParaRPr b="0" i="0" sz="24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864037" y="3374112"/>
            <a:ext cx="7415927" cy="1481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Roboto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3. Weather Impact on Traffic</a:t>
            </a:r>
            <a:r>
              <a:rPr b="0" i="0" lang="en-US" sz="24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b="0" i="0" lang="en-US" sz="24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24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Violin plots showed how weather conditions influence traffic volume.</a:t>
            </a:r>
            <a:endParaRPr b="0" i="0" sz="24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3810" y="2814280"/>
            <a:ext cx="6697861" cy="260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/>
          <p:nvPr/>
        </p:nvSpPr>
        <p:spPr>
          <a:xfrm>
            <a:off x="864037" y="2957513"/>
            <a:ext cx="5587127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Saira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Dashboard for Analyzing Congestion Level</a:t>
            </a:r>
            <a:endParaRPr b="0" i="0" sz="48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843677" y="664488"/>
            <a:ext cx="6722983" cy="753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Saira Medium"/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Benefits of Our Solution</a:t>
            </a:r>
            <a:endParaRPr b="0" i="0" sz="4700" u="none" cap="none" strike="noStrike"/>
          </a:p>
        </p:txBody>
      </p:sp>
      <p:pic>
        <p:nvPicPr>
          <p:cNvPr descr="preencoded.png"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677" y="1779389"/>
            <a:ext cx="1205389" cy="19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/>
          <p:nvPr/>
        </p:nvSpPr>
        <p:spPr>
          <a:xfrm>
            <a:off x="2410658" y="2020372"/>
            <a:ext cx="11376065" cy="753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Saira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Actionable Insights</a:t>
            </a:r>
            <a:r>
              <a:rPr b="0" i="0" lang="en-US" sz="235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 for urban planners and traffic authorities to improve road infrastructure and optimize traffic flow.</a:t>
            </a:r>
            <a:endParaRPr b="0" i="0" sz="2350" u="none" cap="none" strike="noStrike"/>
          </a:p>
        </p:txBody>
      </p:sp>
      <p:pic>
        <p:nvPicPr>
          <p:cNvPr descr="preencoded.png" id="160" name="Google Shape;1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77" y="3707963"/>
            <a:ext cx="1205389" cy="19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/>
          <p:nvPr/>
        </p:nvSpPr>
        <p:spPr>
          <a:xfrm>
            <a:off x="2410658" y="3948946"/>
            <a:ext cx="11376065" cy="1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Saira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Environmental Impact</a:t>
            </a:r>
            <a:r>
              <a:rPr b="0" i="0" lang="en-US" sz="235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:</a:t>
            </a:r>
            <a:br>
              <a:rPr b="0" i="0" lang="en-US" sz="235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</a:br>
            <a:r>
              <a:rPr b="0" i="0" lang="en-US" sz="235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Helps reduce congestion and pollution by identifying key areas that need intervention.</a:t>
            </a:r>
            <a:endParaRPr b="0" i="0" sz="2350" u="none" cap="none" strike="noStrike"/>
          </a:p>
        </p:txBody>
      </p:sp>
      <p:pic>
        <p:nvPicPr>
          <p:cNvPr descr="preencoded.png" id="162" name="Google Shape;16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677" y="5636538"/>
            <a:ext cx="1205389" cy="19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/>
          <p:nvPr/>
        </p:nvSpPr>
        <p:spPr>
          <a:xfrm>
            <a:off x="2410658" y="5877520"/>
            <a:ext cx="11376065" cy="1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Saira Medium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Community Well-Being</a:t>
            </a:r>
            <a:r>
              <a:rPr b="0" i="0" lang="en-US" sz="235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:</a:t>
            </a:r>
            <a:br>
              <a:rPr b="0" i="0" lang="en-US" sz="235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</a:br>
            <a:r>
              <a:rPr b="0" i="0" lang="en-US" sz="2350" u="none" cap="none" strike="noStrik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Shorter commutes, reduced emissions, and improved traffic management lead to a better quality of life for Bengaluru’s residents.</a:t>
            </a:r>
            <a:endParaRPr b="0" i="0" sz="23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2024-10-06T14:55:54Z</dcterms:created>
  <dc:creator>PptxGenJS</dc:creator>
</cp:coreProperties>
</file>